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inzel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inzel-regular.fntdata"/><Relationship Id="rId14" Type="http://schemas.openxmlformats.org/officeDocument/2006/relationships/slide" Target="slides/slide9.xml"/><Relationship Id="rId16" Type="http://schemas.openxmlformats.org/officeDocument/2006/relationships/font" Target="fonts/Cinze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bccf1569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bccf156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ccf1569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ccf1569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ccf1569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bccf1569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bccf1569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bccf1569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ccf15691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bccf15691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bccf1569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bccf1569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bccf156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bccf156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ccf1569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ccf1569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00" y="987300"/>
            <a:ext cx="5708298" cy="380512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1500" y="217400"/>
            <a:ext cx="91764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Immers’yon à l’IUT de la Roche-sur-Yon !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225" y="1302400"/>
            <a:ext cx="2413022" cy="1608673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226" y="3002575"/>
            <a:ext cx="2413022" cy="1608682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92550" y="1272075"/>
            <a:ext cx="3208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Pas de panique pas de stress,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ici on décompresse !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9719" r="7982" t="0"/>
          <a:stretch/>
        </p:blipFill>
        <p:spPr>
          <a:xfrm>
            <a:off x="3300750" y="390675"/>
            <a:ext cx="5482197" cy="44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725" y="1563375"/>
            <a:ext cx="5070678" cy="33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303188" y="135100"/>
            <a:ext cx="65376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Les salles de travail sont pleines de fruits… avec les équipements Apple nous gardons la ligne !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876" y="1316674"/>
            <a:ext cx="2020277" cy="744276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850" l="32088" r="34163" t="25526"/>
          <a:stretch/>
        </p:blipFill>
        <p:spPr>
          <a:xfrm>
            <a:off x="5640151" y="326251"/>
            <a:ext cx="3174319" cy="44910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3025" y="749450"/>
            <a:ext cx="5497800" cy="4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Ce qui est certain c’est que 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les idées ne manquent pas… 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la Roche-sur-Yon est la ville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de tous les possibles !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L’association AIR-IC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du département info-com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les </a:t>
            </a: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recueille</a:t>
            </a:r>
            <a:r>
              <a:rPr lang="fr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précieusement...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475" y="1042500"/>
            <a:ext cx="5491670" cy="366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61450" y="316275"/>
            <a:ext cx="8621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Quand vient l’heure de </a:t>
            </a: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goûter</a:t>
            </a: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, difficile de résister...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528150" y="205975"/>
            <a:ext cx="48126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Pour sortir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des </a:t>
            </a: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sentiers</a:t>
            </a: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battus,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on se </a:t>
            </a: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réfugie</a:t>
            </a: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à la B.U. !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19935" r="0" t="17709"/>
          <a:stretch/>
        </p:blipFill>
        <p:spPr>
          <a:xfrm>
            <a:off x="5655875" y="302275"/>
            <a:ext cx="3008128" cy="46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00" y="2285450"/>
            <a:ext cx="3999028" cy="266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5">
            <a:alphaModFix/>
          </a:blip>
          <a:srcRect b="30450" l="28217" r="29973" t="18705"/>
          <a:stretch/>
        </p:blipFill>
        <p:spPr>
          <a:xfrm>
            <a:off x="3655200" y="1840125"/>
            <a:ext cx="1725002" cy="139840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5944" l="4196" r="0" t="0"/>
          <a:stretch/>
        </p:blipFill>
        <p:spPr>
          <a:xfrm>
            <a:off x="1567825" y="2075200"/>
            <a:ext cx="4338723" cy="283987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3355875" y="253250"/>
            <a:ext cx="5514000" cy="20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Quelle que soit l’heure de la journée,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il y a toujours quelqu’un pour t’aider</a:t>
            </a:r>
            <a:endParaRPr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0" l="1213" r="34929" t="32336"/>
          <a:stretch/>
        </p:blipFill>
        <p:spPr>
          <a:xfrm>
            <a:off x="520274" y="332000"/>
            <a:ext cx="1732847" cy="2754181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346950" y="97275"/>
            <a:ext cx="5056800" cy="3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La journée est </a:t>
            </a: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finie,</a:t>
            </a: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endParaRPr sz="36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il est l’heure de retrouver </a:t>
            </a:r>
            <a:endParaRPr sz="36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son petit </a:t>
            </a:r>
            <a:endParaRPr sz="36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nid...</a:t>
            </a:r>
            <a:endParaRPr sz="36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000" y="152400"/>
            <a:ext cx="3225796" cy="48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5615" l="0" r="0" t="0"/>
          <a:stretch/>
        </p:blipFill>
        <p:spPr>
          <a:xfrm>
            <a:off x="4572006" y="144125"/>
            <a:ext cx="3429415" cy="4855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717200" y="757350"/>
            <a:ext cx="3182100" cy="3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Et s’il</a:t>
            </a: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fallait résumer</a:t>
            </a: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fr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ce que nous réserve l’IUT...</a:t>
            </a:r>
            <a:endParaRPr sz="36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